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772400" cy="10080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Засідання круглого столу на тему: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«Батьки – як</a:t>
            </a:r>
            <a:r>
              <a:rPr lang="uk-UA" b="1" dirty="0" smtClean="0"/>
              <a:t> </a:t>
            </a:r>
            <a:r>
              <a:rPr lang="uk-UA" sz="2800" b="1" dirty="0" smtClean="0"/>
              <a:t>вихователі»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836613"/>
            <a:ext cx="7632700" cy="56880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ПЛАН</a:t>
            </a:r>
            <a:r>
              <a:rPr lang="uk-UA" dirty="0" smtClean="0"/>
              <a:t> </a:t>
            </a:r>
            <a:endParaRPr lang="ru-RU" dirty="0" smtClean="0"/>
          </a:p>
          <a:p>
            <a:pPr algn="l"/>
            <a:r>
              <a:rPr lang="uk-UA" b="1" dirty="0" err="1" smtClean="0"/>
              <a:t>I.Вступна</a:t>
            </a:r>
            <a:r>
              <a:rPr lang="uk-UA" b="1" dirty="0" smtClean="0"/>
              <a:t> </a:t>
            </a:r>
            <a:r>
              <a:rPr lang="uk-UA" b="1" dirty="0" smtClean="0"/>
              <a:t>частина</a:t>
            </a:r>
            <a:r>
              <a:rPr lang="uk-UA" b="1" dirty="0" smtClean="0"/>
              <a:t>:</a:t>
            </a:r>
            <a:r>
              <a:rPr lang="uk-UA" dirty="0" smtClean="0"/>
              <a:t> </a:t>
            </a:r>
            <a:endParaRPr lang="ru-RU" dirty="0" smtClean="0"/>
          </a:p>
          <a:p>
            <a:pPr algn="l"/>
            <a:r>
              <a:rPr lang="uk-UA" dirty="0" smtClean="0"/>
              <a:t>- привітальне слово заступника директора з навчальне - виховної </a:t>
            </a:r>
            <a:r>
              <a:rPr lang="uk-UA" dirty="0" smtClean="0"/>
              <a:t>                         роботи   </a:t>
            </a:r>
            <a:r>
              <a:rPr lang="uk-UA" dirty="0" err="1" smtClean="0"/>
              <a:t>Мезинця</a:t>
            </a:r>
            <a:r>
              <a:rPr lang="uk-UA" dirty="0" smtClean="0"/>
              <a:t> </a:t>
            </a:r>
            <a:r>
              <a:rPr lang="uk-UA" dirty="0" smtClean="0"/>
              <a:t>Д.В</a:t>
            </a:r>
            <a:r>
              <a:rPr lang="uk-UA" dirty="0" smtClean="0"/>
              <a:t>.</a:t>
            </a:r>
            <a:r>
              <a:rPr lang="uk-UA" dirty="0" smtClean="0"/>
              <a:t> </a:t>
            </a:r>
            <a:endParaRPr lang="ru-RU" dirty="0" smtClean="0"/>
          </a:p>
          <a:p>
            <a:pPr algn="l"/>
            <a:r>
              <a:rPr lang="en-US" b="1" dirty="0" smtClean="0"/>
              <a:t>II</a:t>
            </a:r>
            <a:r>
              <a:rPr lang="ru-RU" b="1" dirty="0" smtClean="0"/>
              <a:t>. </a:t>
            </a:r>
            <a:r>
              <a:rPr lang="uk-UA" b="1" dirty="0" smtClean="0"/>
              <a:t>Основна </a:t>
            </a:r>
            <a:r>
              <a:rPr lang="uk-UA" b="1" dirty="0" smtClean="0"/>
              <a:t>частина:</a:t>
            </a:r>
            <a:endParaRPr lang="ru-RU" dirty="0" smtClean="0"/>
          </a:p>
          <a:p>
            <a:pPr algn="l"/>
            <a:r>
              <a:rPr lang="uk-UA" dirty="0" smtClean="0"/>
              <a:t>1. Доповідь </a:t>
            </a:r>
            <a:r>
              <a:rPr lang="uk-UA" dirty="0" smtClean="0"/>
              <a:t>«Особливості виховання у </a:t>
            </a:r>
            <a:r>
              <a:rPr lang="uk-UA" dirty="0" err="1" smtClean="0"/>
              <a:t>сім'</a:t>
            </a:r>
            <a:r>
              <a:rPr lang="uk-UA" dirty="0" smtClean="0"/>
              <a:t> ї»</a:t>
            </a:r>
            <a:endParaRPr lang="ru-RU" dirty="0" smtClean="0"/>
          </a:p>
          <a:p>
            <a:pPr algn="l"/>
            <a:r>
              <a:rPr lang="uk-UA" dirty="0" smtClean="0"/>
              <a:t>                                                                 класовод </a:t>
            </a:r>
            <a:r>
              <a:rPr lang="uk-UA" dirty="0" smtClean="0"/>
              <a:t>1 кл. </a:t>
            </a:r>
            <a:r>
              <a:rPr lang="uk-UA" dirty="0" err="1" smtClean="0"/>
              <a:t>Майгур</a:t>
            </a:r>
            <a:r>
              <a:rPr lang="uk-UA" dirty="0" smtClean="0"/>
              <a:t> Н.А.</a:t>
            </a:r>
            <a:endParaRPr lang="ru-RU" dirty="0" smtClean="0"/>
          </a:p>
          <a:p>
            <a:pPr algn="l"/>
            <a:r>
              <a:rPr lang="uk-UA" dirty="0" smtClean="0"/>
              <a:t>2. Доповідь </a:t>
            </a:r>
            <a:r>
              <a:rPr lang="uk-UA" dirty="0" smtClean="0"/>
              <a:t>«Підготовка майбутніх господарів. </a:t>
            </a:r>
            <a:endParaRPr lang="uk-UA" dirty="0" smtClean="0"/>
          </a:p>
          <a:p>
            <a:pPr algn="l"/>
            <a:r>
              <a:rPr lang="uk-UA" dirty="0" smtClean="0"/>
              <a:t>    Спільна </a:t>
            </a:r>
            <a:r>
              <a:rPr lang="uk-UA" dirty="0" smtClean="0"/>
              <a:t>турбота </a:t>
            </a:r>
            <a:r>
              <a:rPr lang="uk-UA" dirty="0" err="1" smtClean="0"/>
              <a:t>сім'</a:t>
            </a:r>
            <a:r>
              <a:rPr lang="uk-UA" dirty="0" smtClean="0"/>
              <a:t> ї та школи»</a:t>
            </a:r>
            <a:endParaRPr lang="ru-RU" dirty="0" smtClean="0"/>
          </a:p>
          <a:p>
            <a:pPr algn="l"/>
            <a:r>
              <a:rPr lang="uk-UA" dirty="0" smtClean="0"/>
              <a:t>                                                                  кл</a:t>
            </a:r>
            <a:r>
              <a:rPr lang="uk-UA" dirty="0" smtClean="0"/>
              <a:t>. </a:t>
            </a:r>
            <a:r>
              <a:rPr lang="uk-UA" dirty="0" err="1" smtClean="0"/>
              <a:t>кер</a:t>
            </a:r>
            <a:r>
              <a:rPr lang="uk-UA" dirty="0" smtClean="0"/>
              <a:t>. </a:t>
            </a:r>
            <a:r>
              <a:rPr lang="uk-UA" dirty="0" err="1" smtClean="0"/>
              <a:t>7кл</a:t>
            </a:r>
            <a:r>
              <a:rPr lang="uk-UA" dirty="0" smtClean="0"/>
              <a:t>. </a:t>
            </a:r>
            <a:r>
              <a:rPr lang="uk-UA" dirty="0" err="1" smtClean="0"/>
              <a:t>Гергуль</a:t>
            </a:r>
            <a:r>
              <a:rPr lang="uk-UA" dirty="0" smtClean="0"/>
              <a:t> Я.О</a:t>
            </a:r>
            <a:r>
              <a:rPr lang="uk-UA" dirty="0" smtClean="0"/>
              <a:t>.</a:t>
            </a:r>
            <a:endParaRPr lang="ru-RU" dirty="0" smtClean="0"/>
          </a:p>
          <a:p>
            <a:pPr algn="l"/>
            <a:r>
              <a:rPr lang="en-US" b="1" dirty="0" smtClean="0"/>
              <a:t>III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uk-UA" b="1" dirty="0" smtClean="0"/>
              <a:t>Практична </a:t>
            </a:r>
            <a:r>
              <a:rPr lang="uk-UA" b="1" dirty="0" smtClean="0"/>
              <a:t>частина:</a:t>
            </a:r>
            <a:endParaRPr lang="ru-RU" dirty="0" smtClean="0"/>
          </a:p>
          <a:p>
            <a:pPr algn="l"/>
            <a:r>
              <a:rPr lang="uk-UA" dirty="0" smtClean="0"/>
              <a:t>1. Робота </a:t>
            </a:r>
            <a:r>
              <a:rPr lang="uk-UA" dirty="0" smtClean="0"/>
              <a:t>в парах «Проблемні ситуації у вихованні дітей»</a:t>
            </a:r>
            <a:endParaRPr lang="ru-RU" dirty="0" smtClean="0"/>
          </a:p>
          <a:p>
            <a:pPr algn="l"/>
            <a:r>
              <a:rPr lang="uk-UA" dirty="0" smtClean="0"/>
              <a:t>                                                                  психолог </a:t>
            </a:r>
            <a:r>
              <a:rPr lang="uk-UA" dirty="0" err="1" smtClean="0"/>
              <a:t>Федчук</a:t>
            </a:r>
            <a:r>
              <a:rPr lang="uk-UA" dirty="0" smtClean="0"/>
              <a:t> О.В.</a:t>
            </a:r>
            <a:endParaRPr lang="ru-RU" dirty="0" smtClean="0"/>
          </a:p>
          <a:p>
            <a:pPr algn="l"/>
            <a:r>
              <a:rPr lang="uk-UA" dirty="0" smtClean="0"/>
              <a:t>2. Аналіз </a:t>
            </a:r>
            <a:r>
              <a:rPr lang="uk-UA" dirty="0" smtClean="0"/>
              <a:t>проективної методики «Моя </a:t>
            </a:r>
            <a:r>
              <a:rPr lang="uk-UA" dirty="0" err="1" smtClean="0"/>
              <a:t>сім'</a:t>
            </a:r>
            <a:r>
              <a:rPr lang="uk-UA" dirty="0" smtClean="0"/>
              <a:t> я»</a:t>
            </a:r>
            <a:endParaRPr lang="ru-RU" dirty="0" smtClean="0"/>
          </a:p>
          <a:p>
            <a:pPr algn="l"/>
            <a:r>
              <a:rPr lang="uk-UA" dirty="0" smtClean="0"/>
              <a:t>                                                                  психолог </a:t>
            </a:r>
            <a:r>
              <a:rPr lang="uk-UA" dirty="0" err="1" smtClean="0"/>
              <a:t>Федчук</a:t>
            </a:r>
            <a:r>
              <a:rPr lang="uk-UA" dirty="0" smtClean="0"/>
              <a:t> О.В</a:t>
            </a:r>
            <a:r>
              <a:rPr lang="uk-UA" dirty="0" smtClean="0"/>
              <a:t>.</a:t>
            </a:r>
            <a:endParaRPr lang="ru-RU" dirty="0" smtClean="0"/>
          </a:p>
          <a:p>
            <a:pPr algn="l"/>
            <a:r>
              <a:rPr lang="en-US" b="1" dirty="0" smtClean="0"/>
              <a:t>IV</a:t>
            </a:r>
            <a:r>
              <a:rPr lang="ru-RU" b="1" dirty="0" smtClean="0"/>
              <a:t>. </a:t>
            </a:r>
            <a:r>
              <a:rPr lang="uk-UA" dirty="0" smtClean="0"/>
              <a:t>Висновки</a:t>
            </a:r>
            <a:r>
              <a:rPr lang="uk-UA" dirty="0" smtClean="0"/>
              <a:t>.</a:t>
            </a:r>
            <a:endParaRPr lang="ru-RU" dirty="0" smtClean="0"/>
          </a:p>
          <a:p>
            <a:pPr algn="l"/>
            <a:r>
              <a:rPr lang="uk-UA" dirty="0" smtClean="0"/>
              <a:t>1. Надання рекомендацій для батька.</a:t>
            </a:r>
            <a:endParaRPr lang="ru-RU" dirty="0" smtClean="0"/>
          </a:p>
          <a:p>
            <a:pPr algn="l"/>
            <a:r>
              <a:rPr lang="uk-UA" dirty="0" smtClean="0"/>
              <a:t>                                                                  психолог </a:t>
            </a:r>
            <a:r>
              <a:rPr lang="uk-UA" dirty="0" err="1" smtClean="0"/>
              <a:t>Федчук</a:t>
            </a:r>
            <a:r>
              <a:rPr lang="uk-UA" dirty="0" smtClean="0"/>
              <a:t> О.В.</a:t>
            </a: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i="1" dirty="0" smtClean="0"/>
              <a:t>Доповідь «Особливості виховання у </a:t>
            </a:r>
            <a:r>
              <a:rPr lang="uk-UA" sz="3100" b="1" i="1" dirty="0" err="1" smtClean="0"/>
              <a:t>сім'</a:t>
            </a:r>
            <a:r>
              <a:rPr lang="uk-UA" sz="3100" b="1" i="1" dirty="0" smtClean="0"/>
              <a:t> ї»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i="1" dirty="0" smtClean="0"/>
              <a:t>класовод 1 кл. </a:t>
            </a:r>
            <a:r>
              <a:rPr lang="uk-UA" sz="3100" b="1" i="1" dirty="0" err="1" smtClean="0"/>
              <a:t>Майгур</a:t>
            </a:r>
            <a:r>
              <a:rPr lang="uk-UA" sz="3100" b="1" i="1" dirty="0" smtClean="0"/>
              <a:t> Н.А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4050001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i="1" dirty="0" smtClean="0"/>
              <a:t>Доповідь «Підготовка майбутніх господарів.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i="1" dirty="0" smtClean="0"/>
              <a:t>Спільна турбота </a:t>
            </a:r>
            <a:r>
              <a:rPr lang="uk-UA" sz="3100" b="1" i="1" dirty="0" err="1" smtClean="0"/>
              <a:t>сім'</a:t>
            </a:r>
            <a:r>
              <a:rPr lang="uk-UA" sz="3100" b="1" i="1" dirty="0" smtClean="0"/>
              <a:t> ї та школи»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i="1" dirty="0" smtClean="0"/>
              <a:t>кл. </a:t>
            </a:r>
            <a:r>
              <a:rPr lang="uk-UA" sz="3100" b="1" i="1" dirty="0" err="1" smtClean="0"/>
              <a:t>кер</a:t>
            </a:r>
            <a:r>
              <a:rPr lang="uk-UA" sz="3100" b="1" i="1" dirty="0" smtClean="0"/>
              <a:t>. </a:t>
            </a:r>
            <a:r>
              <a:rPr lang="uk-UA" sz="3100" b="1" i="1" dirty="0" err="1" smtClean="0"/>
              <a:t>7кл</a:t>
            </a:r>
            <a:r>
              <a:rPr lang="uk-UA" sz="3100" b="1" i="1" dirty="0" smtClean="0"/>
              <a:t>. </a:t>
            </a:r>
            <a:r>
              <a:rPr lang="uk-UA" sz="3100" b="1" i="1" dirty="0" err="1" smtClean="0"/>
              <a:t>Гергуль</a:t>
            </a:r>
            <a:r>
              <a:rPr lang="uk-UA" sz="3100" b="1" i="1" dirty="0" smtClean="0"/>
              <a:t> Я.О.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AM_19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91000" cy="3185145"/>
          </a:xfrm>
        </p:spPr>
      </p:pic>
      <p:pic>
        <p:nvPicPr>
          <p:cNvPr id="7" name="Содержимое 6" descr="SAM_19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i="1" dirty="0" smtClean="0"/>
              <a:t>Робота в парах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b="1" i="1" dirty="0" smtClean="0"/>
              <a:t>«Проблемні ситуації у вихованні дітей»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b="1" i="1" dirty="0" smtClean="0"/>
              <a:t>психолог </a:t>
            </a:r>
            <a:r>
              <a:rPr lang="uk-UA" sz="2700" b="1" i="1" dirty="0" err="1" smtClean="0"/>
              <a:t>Федчук</a:t>
            </a:r>
            <a:r>
              <a:rPr lang="uk-UA" sz="2700" b="1" i="1" dirty="0" smtClean="0"/>
              <a:t> О.В.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AM_19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91000" cy="3185145"/>
          </a:xfrm>
        </p:spPr>
      </p:pic>
      <p:pic>
        <p:nvPicPr>
          <p:cNvPr id="6" name="Содержимое 5" descr="SAM_1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i="1" dirty="0" smtClean="0"/>
              <a:t>Аналіз проективної методики «Моя </a:t>
            </a:r>
            <a:r>
              <a:rPr lang="uk-UA" sz="3100" b="1" i="1" dirty="0" err="1" smtClean="0"/>
              <a:t>сім'</a:t>
            </a:r>
            <a:r>
              <a:rPr lang="uk-UA" sz="3100" b="1" i="1" dirty="0" smtClean="0"/>
              <a:t> я»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i="1" dirty="0" smtClean="0"/>
              <a:t>психолог </a:t>
            </a:r>
            <a:r>
              <a:rPr lang="uk-UA" sz="3100" b="1" i="1" dirty="0" err="1" smtClean="0"/>
              <a:t>Федчук</a:t>
            </a:r>
            <a:r>
              <a:rPr lang="uk-UA" sz="3100" b="1" i="1" dirty="0" smtClean="0"/>
              <a:t> О.В.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AM_19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191000" cy="3143250"/>
          </a:xfrm>
        </p:spPr>
      </p:pic>
      <p:pic>
        <p:nvPicPr>
          <p:cNvPr id="6" name="Содержимое 5" descr="SAM_19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sz="3100" i="1" dirty="0" smtClean="0"/>
              <a:t>Надання рекомендацій для батька.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i="1" dirty="0" smtClean="0"/>
              <a:t>психолог </a:t>
            </a:r>
            <a:r>
              <a:rPr lang="uk-UA" sz="3100" i="1" dirty="0" err="1" smtClean="0"/>
              <a:t>Федчук</a:t>
            </a:r>
            <a:r>
              <a:rPr lang="uk-UA" sz="3100" i="1" dirty="0" smtClean="0"/>
              <a:t> О.В.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63888" y="908720"/>
            <a:ext cx="5472608" cy="5832648"/>
          </a:xfrm>
        </p:spPr>
        <p:txBody>
          <a:bodyPr>
            <a:normAutofit fontScale="70000" lnSpcReduction="20000"/>
          </a:bodyPr>
          <a:lstStyle/>
          <a:p>
            <a:r>
              <a:rPr lang="uk-UA" sz="1900" dirty="0" smtClean="0"/>
              <a:t>      У </a:t>
            </a:r>
            <a:r>
              <a:rPr lang="uk-UA" sz="1900" dirty="0" smtClean="0"/>
              <a:t>наш час надзвичайно важливого значення у суспільстві набуває проблема родинного виховання. Тому «Школа Добра» запровадила круглі столи для батьків.</a:t>
            </a:r>
            <a:endParaRPr lang="ru-RU" sz="1900" dirty="0" smtClean="0"/>
          </a:p>
          <a:p>
            <a:r>
              <a:rPr lang="uk-UA" sz="1900" b="1" dirty="0" smtClean="0"/>
              <a:t>Головна мета </a:t>
            </a:r>
            <a:r>
              <a:rPr lang="uk-UA" sz="1900" dirty="0" smtClean="0"/>
              <a:t>: допомагати батькам формувати і розвивати педагогічні навички  і вміння застосовувати їх у конкретних ситуаціях щодо  виховання дітей у </a:t>
            </a:r>
            <a:r>
              <a:rPr lang="uk-UA" sz="1900" dirty="0" err="1" smtClean="0"/>
              <a:t>сім'</a:t>
            </a:r>
            <a:r>
              <a:rPr lang="uk-UA" sz="1900" dirty="0" smtClean="0"/>
              <a:t> ї.</a:t>
            </a:r>
            <a:endParaRPr lang="ru-RU" sz="1900" dirty="0" smtClean="0"/>
          </a:p>
          <a:p>
            <a:r>
              <a:rPr lang="uk-UA" sz="1900" dirty="0" smtClean="0"/>
              <a:t>      Цей </a:t>
            </a:r>
            <a:r>
              <a:rPr lang="uk-UA" sz="1900" dirty="0" smtClean="0"/>
              <a:t>вид роботи надає можливість глибше розкрити недоліки у формуванні особистості окремих учнів, дати рекомендації батькам стосовно виховання. Круглі столи є ефективною допомогою для батьків і вчителів для глибокого мислення і допомагає усувати прорахунки у сімейному вихованні дітей, оволодівати способами педагогічного впливу на них. Батьки набувають педагогічних знань і досвіду етичного, психологічного впливу у </a:t>
            </a:r>
            <a:r>
              <a:rPr lang="uk-UA" sz="1900" dirty="0" err="1" smtClean="0"/>
              <a:t>сім'</a:t>
            </a:r>
            <a:r>
              <a:rPr lang="uk-UA" sz="1900" dirty="0" smtClean="0"/>
              <a:t> ї.</a:t>
            </a:r>
            <a:endParaRPr lang="ru-RU" sz="1900" dirty="0" smtClean="0"/>
          </a:p>
          <a:p>
            <a:r>
              <a:rPr lang="uk-UA" sz="1900" dirty="0" smtClean="0"/>
              <a:t>       На </a:t>
            </a:r>
            <a:r>
              <a:rPr lang="uk-UA" sz="1900" dirty="0" smtClean="0"/>
              <a:t>засіданні круглого столу «Батьки як вихователі» педагоги виділили завдання логічного , практичного та навчального характеру. До проблемних життєвих ситуацій поставлені питання стосовно родинного виховання, які спонукають батьків до міркування над власним психологічним кліматом в родині. Також на круглому столі проведена проективна методика «Моя сім'я», мета якої - дізнатися про духовний та емоційний стан дитини. Дитині дають стандартний лист паперу, кольорові олівці (простий бажано не давати) і надається інструкція намалювати сім'ю. Проаналізувавши проективну методику, ми можемо сказати , що на малюнку нічого випадкового не може бути. На багатьох малюнках велика відстань між членами сім'ї, кожен з яких зацікавлений власними інтересами та проблемами. Це говорить про несприятливий психологічний клімат у родині. На багатьох малюнках відсутній батько, </a:t>
            </a:r>
            <a:r>
              <a:rPr lang="uk-UA" sz="1900" dirty="0" err="1" smtClean="0"/>
              <a:t>т.б</a:t>
            </a:r>
            <a:r>
              <a:rPr lang="uk-UA" sz="1900" dirty="0" smtClean="0"/>
              <a:t>. постала проблема виховання в неповних сім'ях. Присутні батьки краще пізнали свою дитину, її сприйняття світу та родини. Батьки отримали корисну інформацію, яку , ми сподіваємось, використають у налагоджені психологічного клімату родини. В результаті досягнуто ефективну співпрацю школи та родини стосовно формування особистості кожного учня</a:t>
            </a:r>
            <a:r>
              <a:rPr lang="uk-UA" sz="1900" dirty="0" smtClean="0"/>
              <a:t>.</a:t>
            </a:r>
            <a:endParaRPr lang="ru-RU" sz="1900" dirty="0" smtClean="0"/>
          </a:p>
        </p:txBody>
      </p:sp>
      <p:pic>
        <p:nvPicPr>
          <p:cNvPr id="5" name="Содержимое 4" descr="SAM_1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4" y="908050"/>
            <a:ext cx="3073400" cy="230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339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Засідання круглого столу на тему:  «Батьки – як вихователі» </vt:lpstr>
      <vt:lpstr>Доповідь «Особливості виховання у сім' ї» класовод 1 кл. Майгур Н.А </vt:lpstr>
      <vt:lpstr>Доповідь «Підготовка майбутніх господарів. Спільна турбота сім' ї та школи» кл. кер. 7кл. Гергуль Я.О. </vt:lpstr>
      <vt:lpstr>Робота в парах  «Проблемні ситуації у вихованні дітей» психолог Федчук О.В. </vt:lpstr>
      <vt:lpstr>Аналіз проективної методики «Моя сім' я» психолог Федчук О.В. </vt:lpstr>
      <vt:lpstr>Надання рекомендацій для батька. психолог Федчук О.В.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круглого столу на тему:  «Батьки – як вихователі» </dc:title>
  <dc:creator>Лилия</dc:creator>
  <cp:lastModifiedBy>Лилия</cp:lastModifiedBy>
  <cp:revision>3</cp:revision>
  <dcterms:created xsi:type="dcterms:W3CDTF">2012-10-21T12:12:32Z</dcterms:created>
  <dcterms:modified xsi:type="dcterms:W3CDTF">2012-10-21T12:37:35Z</dcterms:modified>
</cp:coreProperties>
</file>