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29.10.2013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DoubleWave1">
              <a:avLst/>
            </a:prstTxWarp>
            <a:normAutofit fontScale="90000"/>
          </a:bodyPr>
          <a:lstStyle/>
          <a:p>
            <a:pPr algn="ctr"/>
            <a:r>
              <a:rPr lang="uk-UA" sz="3200" dirty="0" err="1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“Лицарі</a:t>
            </a:r>
            <a:r>
              <a:rPr lang="uk-UA" sz="32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 нашої </a:t>
            </a:r>
            <a:r>
              <a:rPr lang="uk-UA" sz="3200" dirty="0" err="1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школи”</a:t>
            </a:r>
            <a:r>
              <a:rPr lang="uk-UA" sz="32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 </a:t>
            </a:r>
            <a:r>
              <a:rPr lang="uk-UA" sz="2800" dirty="0" err="1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21.02.2013рік</a:t>
            </a:r>
            <a:r>
              <a:rPr lang="uk-UA" sz="28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/>
            </a:r>
            <a:br>
              <a:rPr lang="uk-UA" sz="28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</a:br>
            <a:r>
              <a:rPr lang="uk-UA" sz="28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Приймали участь дві команди:</a:t>
            </a:r>
            <a:br>
              <a:rPr lang="uk-UA" sz="28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</a:br>
            <a:r>
              <a:rPr lang="uk-UA" sz="2800" dirty="0" err="1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“Чемпіони”</a:t>
            </a:r>
            <a:r>
              <a:rPr lang="uk-UA" sz="28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;</a:t>
            </a:r>
            <a:r>
              <a:rPr lang="uk-UA" sz="2800" dirty="0" err="1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”Бійці</a:t>
            </a:r>
            <a:r>
              <a:rPr lang="uk-UA" sz="28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 </a:t>
            </a:r>
            <a:r>
              <a:rPr lang="uk-UA" sz="2800" dirty="0" err="1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фортеці”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rgbClr val="008000"/>
              </a:solidFill>
            </a:endParaRPr>
          </a:p>
        </p:txBody>
      </p:sp>
      <p:pic>
        <p:nvPicPr>
          <p:cNvPr id="5" name="Содержимое 4" descr="E:\1.МАМИНЫ УРОКИ\4.АЛЕНА планування\23 лютого\101MSDCF\DSC02796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700808"/>
            <a:ext cx="5400000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0000">
    <p:dissolve/>
    <p:sndAc>
      <p:stSnd>
        <p:snd r:embed="rId2" name="Hans-Zimmer---Requiem-for-a-dream-Saundtrek-iz-Ukrana-ma-talant(muzofon.com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3645024"/>
            <a:ext cx="3310136" cy="493235"/>
          </a:xfrm>
        </p:spPr>
        <p:txBody>
          <a:bodyPr>
            <a:prstTxWarp prst="textChevronInverted">
              <a:avLst/>
            </a:prstTxWarp>
            <a:normAutofit/>
          </a:bodyPr>
          <a:lstStyle/>
          <a:p>
            <a:pPr algn="ctr"/>
            <a:r>
              <a:rPr lang="uk-UA" sz="2800" dirty="0" smtClean="0">
                <a:ln w="5000" cmpd="sng">
                  <a:solidFill>
                    <a:srgbClr val="FFFF00"/>
                  </a:solidFill>
                  <a:prstDash val="solid"/>
                </a:ln>
                <a:solidFill>
                  <a:srgbClr val="008000"/>
                </a:solidFill>
              </a:rPr>
              <a:t>Виставлення оцінок</a:t>
            </a:r>
            <a:endParaRPr lang="ru-RU" sz="2800" dirty="0">
              <a:ln w="5000" cmpd="sng">
                <a:solidFill>
                  <a:srgbClr val="FFFF00"/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332656"/>
            <a:ext cx="4966320" cy="511152"/>
          </a:xfrm>
        </p:spPr>
        <p:txBody>
          <a:bodyPr>
            <a:prstTxWarp prst="textChevronInverted">
              <a:avLst/>
            </a:prstTxWarp>
            <a:normAutofit/>
          </a:bodyPr>
          <a:lstStyle/>
          <a:p>
            <a:pPr algn="ctr"/>
            <a:r>
              <a:rPr lang="uk-UA" sz="3200" b="1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  <a:latin typeface="+mj-lt"/>
              </a:rPr>
              <a:t>Естафета </a:t>
            </a:r>
            <a:r>
              <a:rPr lang="uk-UA" sz="3200" b="1" dirty="0" err="1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  <a:latin typeface="+mj-lt"/>
              </a:rPr>
              <a:t>“Найспритніший”</a:t>
            </a:r>
            <a:endParaRPr lang="ru-RU" sz="3200" b="1" dirty="0">
              <a:ln>
                <a:solidFill>
                  <a:srgbClr val="FFFF00"/>
                </a:solidFill>
              </a:ln>
              <a:solidFill>
                <a:srgbClr val="008000"/>
              </a:solidFill>
              <a:latin typeface="+mj-lt"/>
            </a:endParaRPr>
          </a:p>
        </p:txBody>
      </p:sp>
      <p:pic>
        <p:nvPicPr>
          <p:cNvPr id="4" name="Рисунок 3" descr="E:\1.МАМИНЫ УРОКИ\4.АЛЕНА планування\23 лютого\101MSDCF\DSC028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980727"/>
            <a:ext cx="28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E:\1.МАМИНЫ УРОКИ\4.АЛЕНА планування\23 лютого\101MSDCF\DSC028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980728"/>
            <a:ext cx="28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E:\1.МАМИНЫ УРОКИ\4.АЛЕНА планування\23 лютого\101MSDCF\DSC028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789040"/>
            <a:ext cx="28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E:\1.МАМИНЫ УРОКИ\4.АЛЕНА планування\23 лютого\101MSDCF\DSC028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077072"/>
            <a:ext cx="28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2060848"/>
          </a:xfrm>
        </p:spPr>
        <p:txBody>
          <a:bodyPr>
            <a:prstTxWarp prst="textChevronInverted">
              <a:avLst/>
            </a:prstTxWarp>
            <a:normAutofit fontScale="90000"/>
          </a:bodyPr>
          <a:lstStyle/>
          <a:p>
            <a:pPr algn="ctr"/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100" b="1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Конкурс «Хто кого швидше нагодує варениками»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E:\1.МАМИНЫ УРОКИ\4.АЛЕНА планування\23 лютого\101MSDCF\DSC02888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432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E:\1.МАМИНЫ УРОКИ\4.АЛЕНА планування\23 лютого\101MSDCF\DSC02890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068960"/>
            <a:ext cx="432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1930226"/>
          </a:xfrm>
        </p:spPr>
        <p:txBody>
          <a:bodyPr>
            <a:normAutofit fontScale="90000"/>
          </a:bodyPr>
          <a:lstStyle/>
          <a:p>
            <a:r>
              <a:rPr lang="uk-UA" sz="3100" b="1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В загальному підсумку змагань: </a:t>
            </a:r>
            <a:r>
              <a:rPr lang="ru-RU" sz="31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/>
            </a:r>
            <a:br>
              <a:rPr lang="ru-RU" sz="31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</a:br>
            <a:r>
              <a:rPr lang="uk-UA" sz="3100" b="1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І місце – «Бійці фортеці»</a:t>
            </a:r>
            <a:r>
              <a:rPr lang="ru-RU" sz="31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/>
            </a:r>
            <a:br>
              <a:rPr lang="ru-RU" sz="31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</a:br>
            <a:r>
              <a:rPr lang="uk-UA" sz="3100" b="1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ІІ місце – «Чемпіони»</a:t>
            </a:r>
            <a:r>
              <a:rPr lang="ru-RU" sz="31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/>
            </a:r>
            <a:br>
              <a:rPr lang="ru-RU" sz="31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</a:br>
            <a:r>
              <a:rPr lang="uk-UA" sz="3100" b="1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Нагородження переможців</a:t>
            </a:r>
            <a:r>
              <a:rPr lang="ru-RU" sz="32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/>
            </a:r>
            <a:br>
              <a:rPr lang="ru-RU" sz="32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</a:br>
            <a:endParaRPr lang="ru-RU" sz="3200" dirty="0">
              <a:ln>
                <a:solidFill>
                  <a:srgbClr val="FFFF00"/>
                </a:solidFill>
              </a:ln>
              <a:solidFill>
                <a:srgbClr val="008000"/>
              </a:solidFill>
            </a:endParaRPr>
          </a:p>
        </p:txBody>
      </p:sp>
      <p:pic>
        <p:nvPicPr>
          <p:cNvPr id="5" name="Содержимое 4" descr="E:\1.МАМИНЫ УРОКИ\4.АЛЕНА планування\23 лютого\101MSDCF\DSC02892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060848"/>
            <a:ext cx="288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E:\1.МАМИНЫ УРОКИ\4.АЛЕНА планування\23 лютого\101MSDCF\DSC02893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73016"/>
            <a:ext cx="288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E:\1.МАМИНЫ УРОКИ\4.АЛЕНА планування\23 лютого\101MSDCF\DSC0289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60648"/>
            <a:ext cx="288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E:\1.МАМИНЫ УРОКИ\4.АЛЕНА планування\23 лютого\101MSDCF\DSC02896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32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E:\1.МАМИНЫ УРОКИ\4.АЛЕНА планування\23 лютого\101MSDCF\DSC02900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068960"/>
            <a:ext cx="432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Inverted">
              <a:avLst/>
            </a:prstTxWarp>
            <a:normAutofit/>
          </a:bodyPr>
          <a:lstStyle/>
          <a:p>
            <a:pPr algn="ctr"/>
            <a:r>
              <a:rPr lang="uk-UA" sz="40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Конкурс </a:t>
            </a:r>
            <a:r>
              <a:rPr lang="uk-UA" sz="4000" dirty="0" err="1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“Майстри</a:t>
            </a:r>
            <a:r>
              <a:rPr lang="uk-UA" sz="40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 на всі </a:t>
            </a:r>
            <a:r>
              <a:rPr lang="uk-UA" sz="4000" dirty="0" err="1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руки”</a:t>
            </a:r>
            <a:endParaRPr lang="ru-RU" sz="4000" dirty="0">
              <a:ln>
                <a:solidFill>
                  <a:srgbClr val="FFFF00"/>
                </a:solidFill>
              </a:ln>
              <a:solidFill>
                <a:srgbClr val="008000"/>
              </a:solidFill>
            </a:endParaRPr>
          </a:p>
        </p:txBody>
      </p:sp>
      <p:pic>
        <p:nvPicPr>
          <p:cNvPr id="7" name="Содержимое 6" descr="E:\1.МАМИНЫ УРОКИ\4.АЛЕНА планування\23 лютого\101MSDCF\DSC02797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3549535" cy="2630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Содержимое 7" descr="E:\1.МАМИНЫ УРОКИ\4.АЛЕНА планування\23 лютого\101MSDCF\DSC02798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68760"/>
            <a:ext cx="3466407" cy="2630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E:\1.МАМИНЫ УРОКИ\4.АЛЕНА планування\23 лютого\101MSDCF\DSC028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005064"/>
            <a:ext cx="3549600" cy="263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E:\1.МАМИНЫ УРОКИ\4.АЛЕНА планування\23 лютого\101MSDCF\DSC028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005064"/>
            <a:ext cx="3549600" cy="263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E:\1.МАМИНЫ УРОКИ\4.АЛЕНА планування\23 лютого\101MSDCF\DSC02809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3495502" cy="2630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E:\1.МАМИНЫ УРОКИ\4.АЛЕНА планування\23 лютого\101MSDCF\DSC02822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04664"/>
            <a:ext cx="3491345" cy="2630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E:\1.МАМИНЫ УРОКИ\4.АЛЕНА планування\23 лютого\101MSDCF\DSC028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73016"/>
            <a:ext cx="3495600" cy="263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E:\1.МАМИНЫ УРОКИ\4.АЛЕНА планування\23 лютого\101MSDCF\DSC028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573016"/>
            <a:ext cx="3495600" cy="263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E:\1.МАМИНЫ УРОКИ\4.АЛЕНА планування\23 лютого\101MSDCF\DSC02815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3495502" cy="2630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E:\1.МАМИНЫ УРОКИ\4.АЛЕНА планування\23 лютого\101MSDCF\DSC02803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48680"/>
            <a:ext cx="3483033" cy="2630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E:\1.МАМИНЫ УРОКИ\4.АЛЕНА планування\23 лютого\101MSDCF\DSC028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645024"/>
            <a:ext cx="3495600" cy="263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E:\1.МАМИНЫ УРОКИ\4.АЛЕНА планування\23 лютого\101MSDCF\DSC0283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645024"/>
            <a:ext cx="3495600" cy="263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Inverted">
              <a:avLst/>
            </a:prstTxWarp>
            <a:normAutofit/>
          </a:bodyPr>
          <a:lstStyle/>
          <a:p>
            <a:pPr algn="ctr"/>
            <a:r>
              <a:rPr lang="uk-UA" sz="44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Конкурс </a:t>
            </a:r>
            <a:r>
              <a:rPr lang="uk-UA" sz="4400" dirty="0" err="1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“Дівоча</a:t>
            </a:r>
            <a:r>
              <a:rPr lang="uk-UA" sz="44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 </a:t>
            </a:r>
            <a:r>
              <a:rPr lang="uk-UA" sz="4400" dirty="0" err="1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краса”</a:t>
            </a:r>
            <a:r>
              <a:rPr lang="uk-UA" sz="44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          </a:t>
            </a:r>
            <a:endParaRPr lang="ru-RU" sz="4400" dirty="0">
              <a:ln>
                <a:solidFill>
                  <a:srgbClr val="FFFF00"/>
                </a:solidFill>
              </a:ln>
              <a:solidFill>
                <a:srgbClr val="008000"/>
              </a:solidFill>
            </a:endParaRPr>
          </a:p>
        </p:txBody>
      </p:sp>
      <p:pic>
        <p:nvPicPr>
          <p:cNvPr id="5" name="Содержимое 4" descr="E:\1.МАМИНЫ УРОКИ\4.АЛЕНА планування\23 лютого\101MSDCF\DSC02845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360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E:\1.МАМИНЫ УРОКИ\4.АЛЕНА планування\23 лютого\101MSDCF\DSC02846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852936"/>
            <a:ext cx="360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476672"/>
            <a:ext cx="3200400" cy="936104"/>
          </a:xfrm>
        </p:spPr>
        <p:txBody>
          <a:bodyPr>
            <a:prstTxWarp prst="textChevronInverted">
              <a:avLst/>
            </a:prstTxWarp>
            <a:noAutofit/>
          </a:bodyPr>
          <a:lstStyle/>
          <a:p>
            <a:pPr algn="ctr"/>
            <a:r>
              <a:rPr lang="uk-UA" sz="28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Виставлення </a:t>
            </a:r>
            <a:br>
              <a:rPr lang="uk-UA" sz="28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</a:br>
            <a:r>
              <a:rPr lang="uk-UA" sz="28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оцінок </a:t>
            </a:r>
            <a:endParaRPr lang="ru-RU" sz="2800" dirty="0">
              <a:ln>
                <a:solidFill>
                  <a:srgbClr val="FFFF00"/>
                </a:solidFill>
              </a:ln>
              <a:solidFill>
                <a:srgbClr val="008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71600" y="476672"/>
            <a:ext cx="2743200" cy="914400"/>
          </a:xfrm>
        </p:spPr>
        <p:txBody>
          <a:bodyPr>
            <a:prstTxWarp prst="textChevronInverted">
              <a:avLst/>
            </a:prstTxWarp>
            <a:normAutofit/>
          </a:bodyPr>
          <a:lstStyle/>
          <a:p>
            <a:pPr algn="ctr"/>
            <a:r>
              <a:rPr lang="uk-UA" sz="2800" b="1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Конкурс з </a:t>
            </a:r>
            <a:r>
              <a:rPr lang="uk-UA" sz="2800" b="1" dirty="0" err="1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Армреслінгу</a:t>
            </a:r>
            <a:r>
              <a:rPr lang="uk-UA" sz="28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 </a:t>
            </a:r>
            <a:endParaRPr lang="ru-RU" sz="2800" dirty="0">
              <a:ln>
                <a:solidFill>
                  <a:srgbClr val="FFFF00"/>
                </a:solidFill>
              </a:ln>
              <a:solidFill>
                <a:srgbClr val="008000"/>
              </a:solidFill>
            </a:endParaRPr>
          </a:p>
        </p:txBody>
      </p:sp>
      <p:pic>
        <p:nvPicPr>
          <p:cNvPr id="5" name="Рисунок 4" descr="E:\1.МАМИНЫ УРОКИ\4.АЛЕНА планування\23 лютого\101MSDCF\DSC028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360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E:\1.МАМИНЫ УРОКИ\4.АЛЕНА планування\23 лютого\101MSDCF\DSC028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44824"/>
            <a:ext cx="360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Inverted">
              <a:avLst/>
            </a:prstTxWarp>
            <a:normAutofit/>
          </a:bodyPr>
          <a:lstStyle/>
          <a:p>
            <a:pPr algn="ctr"/>
            <a:r>
              <a:rPr lang="uk-UA" sz="32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Конкурс </a:t>
            </a:r>
            <a:r>
              <a:rPr lang="uk-UA" sz="3200" dirty="0" err="1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“Богатирів”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rgbClr val="008000"/>
              </a:solidFill>
            </a:endParaRPr>
          </a:p>
        </p:txBody>
      </p:sp>
      <p:pic>
        <p:nvPicPr>
          <p:cNvPr id="5" name="Содержимое 4" descr="E:\1.МАМИНЫ УРОКИ\4.АЛЕНА планування\23 лютого\101MSDCF\DSC02854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360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E:\1.МАМИНЫ УРОКИ\4.АЛЕНА планування\23 лютого\101MSDCF\DSC02856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140968"/>
            <a:ext cx="360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Inverted">
              <a:avLst/>
            </a:prstTxWarp>
            <a:normAutofit/>
          </a:bodyPr>
          <a:lstStyle/>
          <a:p>
            <a:pPr algn="ctr"/>
            <a:r>
              <a:rPr lang="uk-UA" sz="32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Естафета </a:t>
            </a:r>
            <a:r>
              <a:rPr lang="uk-UA" sz="3200" dirty="0" err="1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“Біг</a:t>
            </a:r>
            <a:r>
              <a:rPr lang="uk-UA" sz="32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 у </a:t>
            </a:r>
            <a:r>
              <a:rPr lang="uk-UA" sz="3200" dirty="0" err="1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мішках”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rgbClr val="008000"/>
              </a:solidFill>
            </a:endParaRPr>
          </a:p>
        </p:txBody>
      </p:sp>
      <p:pic>
        <p:nvPicPr>
          <p:cNvPr id="5" name="Содержимое 4" descr="E:\1.МАМИНЫ УРОКИ\4.АЛЕНА планування\23 лютого\101MSDCF\DSC02859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360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E:\1.МАМИНЫ УРОКИ\4.АЛЕНА планування\23 лютого\101MSDCF\DSC02860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212976"/>
            <a:ext cx="360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Inverted">
              <a:avLst/>
            </a:prstTxWarp>
            <a:normAutofit/>
          </a:bodyPr>
          <a:lstStyle/>
          <a:p>
            <a:pPr algn="ctr"/>
            <a:r>
              <a:rPr lang="uk-UA" sz="32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Естафета </a:t>
            </a:r>
            <a:r>
              <a:rPr lang="uk-UA" sz="3200" dirty="0" err="1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“Посадка</a:t>
            </a:r>
            <a:r>
              <a:rPr lang="uk-UA" sz="3200" dirty="0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 </a:t>
            </a:r>
            <a:r>
              <a:rPr lang="uk-UA" sz="3200" dirty="0" err="1" smtClean="0">
                <a:ln>
                  <a:solidFill>
                    <a:srgbClr val="FFFF00"/>
                  </a:solidFill>
                </a:ln>
                <a:solidFill>
                  <a:srgbClr val="008000"/>
                </a:solidFill>
              </a:rPr>
              <a:t>картоплі”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rgbClr val="008000"/>
              </a:solidFill>
            </a:endParaRPr>
          </a:p>
        </p:txBody>
      </p:sp>
      <p:pic>
        <p:nvPicPr>
          <p:cNvPr id="3" name="Рисунок 2" descr="E:\1.МАМИНЫ УРОКИ\4.АЛЕНА планування\23 лютого\101MSDCF\DSC0287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28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E:\1.МАМИНЫ УРОКИ\4.АЛЕНА планування\23 лютого\101MSDCF\DSC0287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268760"/>
            <a:ext cx="28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E:\1.МАМИНЫ УРОКИ\4.АЛЕНА планування\23 лютого\101MSDCF\DSC0287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005064"/>
            <a:ext cx="28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E:\1.МАМИНЫ УРОКИ\4.АЛЕНА планування\23 лютого\101MSDCF\DSC0287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005064"/>
            <a:ext cx="288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хническ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122</TotalTime>
  <Words>48</Words>
  <Application>Microsoft Office PowerPoint</Application>
  <PresentationFormat>Экран (4:3)</PresentationFormat>
  <Paragraphs>12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Техническая</vt:lpstr>
      <vt:lpstr>“Лицарі нашої школи” 21.02.2013рік Приймали участь дві команди: “Чемпіони”;”Бійці фортеці”</vt:lpstr>
      <vt:lpstr>Конкурс “Майстри на всі руки”</vt:lpstr>
      <vt:lpstr>Слайд 3</vt:lpstr>
      <vt:lpstr>Слайд 4</vt:lpstr>
      <vt:lpstr>Конкурс “Дівоча краса”          </vt:lpstr>
      <vt:lpstr>Виставлення  оцінок </vt:lpstr>
      <vt:lpstr>Конкурс “Богатирів”</vt:lpstr>
      <vt:lpstr>Естафета “Біг у мішках”</vt:lpstr>
      <vt:lpstr>Естафета “Посадка картоплі”</vt:lpstr>
      <vt:lpstr>Виставлення оцінок</vt:lpstr>
      <vt:lpstr> Конкурс «Хто кого швидше нагодує варениками» </vt:lpstr>
      <vt:lpstr>В загальному підсумку змагань:  І місце – «Бійці фортеці» ІІ місце – «Чемпіони» Нагородження переможців 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“Лицарі нашої школи” 21.02.2013рік Приймали участь дві команди: “Чемпіони”;”Бійці фортеці”</dc:title>
  <dc:creator>Лилия</dc:creator>
  <cp:lastModifiedBy>Джонни</cp:lastModifiedBy>
  <cp:revision>16</cp:revision>
  <dcterms:created xsi:type="dcterms:W3CDTF">2013-10-29T10:03:18Z</dcterms:created>
  <dcterms:modified xsi:type="dcterms:W3CDTF">2013-10-29T21:23:58Z</dcterms:modified>
</cp:coreProperties>
</file>